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56" r:id="rId3"/>
    <p:sldId id="257" r:id="rId4"/>
    <p:sldId id="262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4" autoAdjust="0"/>
    <p:restoredTop sz="78010" autoAdjust="0"/>
  </p:normalViewPr>
  <p:slideViewPr>
    <p:cSldViewPr snapToGrid="0">
      <p:cViewPr varScale="1">
        <p:scale>
          <a:sx n="62" d="100"/>
          <a:sy n="62" d="100"/>
        </p:scale>
        <p:origin x="828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78969C-4D8F-42F9-89B2-81C10280975C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BAD0-BC4B-40E3-8F0B-D2C6896F2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82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Checklist</a:t>
            </a:r>
            <a:r>
              <a:rPr lang="en-US" baseline="0" dirty="0"/>
              <a:t> item </a:t>
            </a:r>
            <a:r>
              <a:rPr lang="en-US" dirty="0"/>
              <a:t>#1:</a:t>
            </a:r>
            <a:r>
              <a:rPr lang="en-US" baseline="0" dirty="0"/>
              <a:t> Add metadata</a:t>
            </a:r>
          </a:p>
          <a:p>
            <a:r>
              <a:rPr lang="en-US" baseline="0" dirty="0"/>
              <a:t>Checklist item #2: Use a built-in slide layouts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BAD0-BC4B-40E3-8F0B-D2C6896F207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7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Checklist item #2: Use built-in</a:t>
            </a:r>
            <a:r>
              <a:rPr lang="en-US" baseline="0" dirty="0"/>
              <a:t> slide layouts for tables, charts, graphs, etc.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Checklist item #3:</a:t>
            </a:r>
            <a:r>
              <a:rPr lang="en-US" baseline="0" dirty="0"/>
              <a:t> Use built-in slide titles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BAD0-BC4B-40E3-8F0B-D2C6896F20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904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Checklist item #4: Use alt text</a:t>
            </a:r>
            <a:r>
              <a:rPr lang="en-US" baseline="0" dirty="0"/>
              <a:t> for images</a:t>
            </a:r>
            <a:endParaRPr lang="en-US" dirty="0"/>
          </a:p>
          <a:p>
            <a:r>
              <a:rPr lang="en-US" dirty="0"/>
              <a:t>Checklist item #5: Use high contrast</a:t>
            </a:r>
            <a:r>
              <a:rPr lang="en-US" baseline="0" dirty="0"/>
              <a:t> colors</a:t>
            </a:r>
            <a:endParaRPr lang="en-US" dirty="0"/>
          </a:p>
          <a:p>
            <a:r>
              <a:rPr lang="en-US" dirty="0"/>
              <a:t>Checklist item #6: U</a:t>
            </a:r>
            <a:r>
              <a:rPr lang="en-US" baseline="0" dirty="0"/>
              <a:t>se another way to convey meaning besides color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Also … Checklist item</a:t>
            </a:r>
            <a:r>
              <a:rPr lang="en-US" baseline="0" dirty="0"/>
              <a:t> #2: Use built-in slide layout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BAD0-BC4B-40E3-8F0B-D2C6896F207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28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Checklist item #7: Avoid layered graphics</a:t>
            </a:r>
          </a:p>
          <a:p>
            <a:r>
              <a:rPr lang="en-US" dirty="0"/>
              <a:t>Checklist item #8: Ensure proper</a:t>
            </a:r>
            <a:r>
              <a:rPr lang="en-US" baseline="0" dirty="0"/>
              <a:t> reading order</a:t>
            </a:r>
          </a:p>
          <a:p>
            <a:endParaRPr lang="en-US" baseline="0" dirty="0"/>
          </a:p>
          <a:p>
            <a:r>
              <a:rPr lang="en-US" baseline="0" dirty="0"/>
              <a:t>Also … Checklist item #10: Use built-in bullets and numbering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BAD0-BC4B-40E3-8F0B-D2C6896F207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82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Checklist item #9: Be</a:t>
            </a:r>
            <a:r>
              <a:rPr lang="en-US" baseline="0" dirty="0"/>
              <a:t> careful with animations and transitions</a:t>
            </a:r>
          </a:p>
          <a:p>
            <a:endParaRPr lang="en-US" baseline="0" dirty="0"/>
          </a:p>
          <a:p>
            <a:r>
              <a:rPr lang="en-US" baseline="0" dirty="0"/>
              <a:t>Also … Checklist item #8: Proper reading order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BAD0-BC4B-40E3-8F0B-D2C6896F207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6913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Checklist item #10:</a:t>
            </a:r>
            <a:r>
              <a:rPr lang="en-US" baseline="0" dirty="0"/>
              <a:t> Use descriptive link text</a:t>
            </a:r>
            <a:endParaRPr lang="en-US" dirty="0"/>
          </a:p>
          <a:p>
            <a:r>
              <a:rPr lang="en-US" dirty="0"/>
              <a:t>Checklist item #11:</a:t>
            </a:r>
            <a:r>
              <a:rPr lang="en-US" baseline="0" dirty="0"/>
              <a:t> Use built-in bullets and numbering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BAD0-BC4B-40E3-8F0B-D2C6896F207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89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Checklist item #12: Set</a:t>
            </a:r>
            <a:r>
              <a:rPr lang="en-US" baseline="0" dirty="0"/>
              <a:t> up tables properly</a:t>
            </a:r>
          </a:p>
          <a:p>
            <a:endParaRPr lang="en-US" baseline="0" dirty="0"/>
          </a:p>
          <a:p>
            <a:r>
              <a:rPr lang="en-US" baseline="0" dirty="0"/>
              <a:t>Also … Checklist item #13: Run the Accessibility Checker</a:t>
            </a:r>
          </a:p>
          <a:p>
            <a:r>
              <a:rPr lang="en-US" baseline="0" dirty="0"/>
              <a:t>And … Checklist item #14: Setup PDF Save for structure tags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BAD0-BC4B-40E3-8F0B-D2C6896F207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568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472E4-104A-4B66-88E8-16BDF25841F4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BFF0-8977-4939-B94C-F51F343F2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34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472E4-104A-4B66-88E8-16BDF25841F4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BFF0-8977-4939-B94C-F51F343F2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816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472E4-104A-4B66-88E8-16BDF25841F4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BFF0-8977-4939-B94C-F51F343F2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88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472E4-104A-4B66-88E8-16BDF25841F4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BFF0-8977-4939-B94C-F51F343F2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18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472E4-104A-4B66-88E8-16BDF25841F4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BFF0-8977-4939-B94C-F51F343F2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6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472E4-104A-4B66-88E8-16BDF25841F4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BFF0-8977-4939-B94C-F51F343F2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8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472E4-104A-4B66-88E8-16BDF25841F4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BFF0-8977-4939-B94C-F51F343F2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49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472E4-104A-4B66-88E8-16BDF25841F4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BFF0-8977-4939-B94C-F51F343F2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65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472E4-104A-4B66-88E8-16BDF25841F4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BFF0-8977-4939-B94C-F51F343F2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89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472E4-104A-4B66-88E8-16BDF25841F4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BFF0-8977-4939-B94C-F51F343F2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46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472E4-104A-4B66-88E8-16BDF25841F4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BFF0-8977-4939-B94C-F51F343F2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4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472E4-104A-4B66-88E8-16BDF25841F4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FBFF0-8977-4939-B94C-F51F343F2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068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shington.edu/accessibility/documents/creating-accessible-presentations-in-microsoft-powerpoin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ebaim.org/techniques/powerpoint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Accessibility 101 for PowerPoint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The fourteen things you can do to make your presentations more accessible for people with disabilities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746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18458" y="2256548"/>
            <a:ext cx="8916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Slide layouts are pre-approved for screen readers and other accessibility devices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04347" y="2751114"/>
            <a:ext cx="84588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Slide titles allow screen readers to scan, like headings in Word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4347" y="1115651"/>
            <a:ext cx="10612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Use built-in slide layouts and titles</a:t>
            </a:r>
          </a:p>
        </p:txBody>
      </p:sp>
    </p:spTree>
    <p:extLst>
      <p:ext uri="{BB962C8B-B14F-4D97-AF65-F5344CB8AC3E}">
        <p14:creationId xmlns:p14="http://schemas.microsoft.com/office/powerpoint/2010/main" val="2048358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Graphics, alt text, and colors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96000" y="5992297"/>
            <a:ext cx="5066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Percentage of screen reader use due to a disability</a:t>
            </a:r>
          </a:p>
        </p:txBody>
      </p:sp>
      <p:pic>
        <p:nvPicPr>
          <p:cNvPr id="19" name="Content Placeholder 1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318" y="1690688"/>
            <a:ext cx="4600018" cy="4134193"/>
          </a:xfr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551171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 </a:t>
            </a:r>
            <a:r>
              <a:rPr lang="en-US" dirty="0"/>
              <a:t>Use alt text for all graphics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 </a:t>
            </a:r>
            <a:r>
              <a:rPr lang="en-US" dirty="0"/>
              <a:t>Use high-contrast colors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 </a:t>
            </a:r>
            <a:r>
              <a:rPr lang="en-US" dirty="0"/>
              <a:t>Don’t use color to convey meaning</a:t>
            </a:r>
          </a:p>
        </p:txBody>
      </p:sp>
    </p:spTree>
    <p:extLst>
      <p:ext uri="{BB962C8B-B14F-4D97-AF65-F5344CB8AC3E}">
        <p14:creationId xmlns:p14="http://schemas.microsoft.com/office/powerpoint/2010/main" val="1839912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Layered graphics—avoid ‘</a:t>
            </a:r>
            <a:r>
              <a:rPr lang="en-US" dirty="0" err="1"/>
              <a:t>em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80" y="1833404"/>
            <a:ext cx="9311640" cy="4335780"/>
          </a:xfrm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3124200" y="1755648"/>
            <a:ext cx="825500" cy="35356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24200" y="2174176"/>
            <a:ext cx="1539240" cy="35356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193420" y="3518768"/>
            <a:ext cx="1318550" cy="74071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719145" y="3712341"/>
            <a:ext cx="922566" cy="39667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>
            <a:stCxn id="8" idx="1"/>
          </p:cNvCxnSpPr>
          <p:nvPr/>
        </p:nvCxnSpPr>
        <p:spPr>
          <a:xfrm flipH="1" flipV="1">
            <a:off x="2645664" y="1920240"/>
            <a:ext cx="478536" cy="121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661920" y="1911096"/>
            <a:ext cx="0" cy="41300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661920" y="2307336"/>
            <a:ext cx="46228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628900" y="2479547"/>
            <a:ext cx="4953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643378" y="2479547"/>
            <a:ext cx="0" cy="11582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628900" y="3625595"/>
            <a:ext cx="3547756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7511970" y="3922776"/>
            <a:ext cx="1207175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8336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Animations and transitions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use?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Fun</a:t>
            </a:r>
          </a:p>
          <a:p>
            <a:r>
              <a:rPr lang="en-US" dirty="0"/>
              <a:t>Visual interest</a:t>
            </a:r>
          </a:p>
          <a:p>
            <a:r>
              <a:rPr lang="en-US" dirty="0"/>
              <a:t>Emphasize content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Why not use?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Can make viewers sick or cause seizures</a:t>
            </a:r>
          </a:p>
          <a:p>
            <a:r>
              <a:rPr lang="en-US" dirty="0"/>
              <a:t>Screen readers can miss content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47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1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text? Make it descriptive.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University of Washington, Creating Accessible Presentations in Microsoft PowerPoint - </a:t>
            </a:r>
            <a:r>
              <a:rPr lang="en-US" dirty="0">
                <a:hlinkClick r:id="rId3"/>
              </a:rPr>
              <a:t>https://www.washington.edu/accessibility/documents/creating-accessible-presentations-in-microsoft-powerpoint/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WebAIM</a:t>
            </a:r>
            <a:r>
              <a:rPr lang="en-US"/>
              <a:t>, PowerPoint Accessibility - </a:t>
            </a:r>
            <a:r>
              <a:rPr lang="en-US" dirty="0">
                <a:hlinkClick r:id="rId4"/>
              </a:rPr>
              <a:t>https://webaim.org/techniques/powerpoint/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5326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tables properly</a:t>
            </a:r>
          </a:p>
        </p:txBody>
      </p:sp>
      <p:graphicFrame>
        <p:nvGraphicFramePr>
          <p:cNvPr id="4" name="Content Placeholder 3" descr="Table tracking participant training completion and certificate delivery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575090"/>
              </p:ext>
            </p:extLst>
          </p:nvPr>
        </p:nvGraphicFramePr>
        <p:xfrm>
          <a:off x="838200" y="1825625"/>
          <a:ext cx="10515600" cy="14833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580909">
                  <a:extLst>
                    <a:ext uri="{9D8B030D-6E8A-4147-A177-3AD203B41FA5}">
                      <a16:colId xmlns:a16="http://schemas.microsoft.com/office/drawing/2014/main" val="1130695716"/>
                    </a:ext>
                  </a:extLst>
                </a:gridCol>
                <a:gridCol w="3078866">
                  <a:extLst>
                    <a:ext uri="{9D8B030D-6E8A-4147-A177-3AD203B41FA5}">
                      <a16:colId xmlns:a16="http://schemas.microsoft.com/office/drawing/2014/main" val="1036389996"/>
                    </a:ext>
                  </a:extLst>
                </a:gridCol>
                <a:gridCol w="1649585">
                  <a:extLst>
                    <a:ext uri="{9D8B030D-6E8A-4147-A177-3AD203B41FA5}">
                      <a16:colId xmlns:a16="http://schemas.microsoft.com/office/drawing/2014/main" val="10370295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74349572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9633742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Training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Training 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Certificate delivered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2658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Jane Doe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/>
                        <a:t>thedoes@wherever.com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5651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John Doe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3/1/3030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326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Bob 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bdoe@somewhereelse.com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2003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914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395</Words>
  <Application>Microsoft Office PowerPoint</Application>
  <PresentationFormat>Widescreen</PresentationFormat>
  <Paragraphs>71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Accessibility 101 for PowerPoint</vt:lpstr>
      <vt:lpstr>PowerPoint Presentation</vt:lpstr>
      <vt:lpstr>Graphics, alt text, and colors</vt:lpstr>
      <vt:lpstr>Layered graphics—avoid ‘em</vt:lpstr>
      <vt:lpstr>Animations and transitions</vt:lpstr>
      <vt:lpstr>Link text? Make it descriptive.</vt:lpstr>
      <vt:lpstr>Use tables properly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Jane Doe</dc:creator>
  <cp:keywords/>
  <cp:lastModifiedBy>Nelson, Joslyn  (HCA)</cp:lastModifiedBy>
  <cp:revision>43</cp:revision>
  <dcterms:created xsi:type="dcterms:W3CDTF">2019-12-13T20:27:13Z</dcterms:created>
  <dcterms:modified xsi:type="dcterms:W3CDTF">2021-04-15T17:09:39Z</dcterms:modified>
</cp:coreProperties>
</file>